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2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96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5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68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5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9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37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4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44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09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85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32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607F6-99F5-4151-9E97-8B6931A7F587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906CF-2CD3-445D-9F17-24906170C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46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7A56CE-2B73-49B5-9F23-2D530B93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" y="0"/>
            <a:ext cx="9150803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E0FA19-AFFB-466B-B8E4-6E90D5A90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9"/>
    </mc:Choice>
    <mc:Fallback>
      <p:transition spd="slow" advTm="18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39BEA0-BE2A-48BB-B131-37980FA8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" y="1"/>
            <a:ext cx="9132714" cy="68579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E7DB09-995C-4144-B7C8-25389BAE9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22"/>
    </mc:Choice>
    <mc:Fallback>
      <p:transition spd="slow" advTm="37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26C6AB1-7DC0-4048-A94F-2B649AD19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" y="0"/>
            <a:ext cx="917572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887195-3B06-43CD-AD57-5B6AF5C5F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5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"/>
    </mc:Choice>
    <mc:Fallback>
      <p:transition spd="slow" advTm="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83D26AE-662E-45B3-847B-520FFAE90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5" y="1"/>
            <a:ext cx="9156926" cy="68762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B02721-A995-49EA-879A-AEFE6D2C2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53"/>
    </mc:Choice>
    <mc:Fallback>
      <p:transition spd="slow" advTm="2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745C4E-F251-41A8-B0EC-8F137EACA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6" y="0"/>
            <a:ext cx="917351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8ECC0E-4A18-440E-9F3C-BA63A0D4A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06"/>
    </mc:Choice>
    <mc:Fallback>
      <p:transition spd="slow" advTm="12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E0734C96-7149-4DF8-B887-9E46FF09C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" y="1"/>
            <a:ext cx="9087693" cy="68579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4D0989-31CD-477B-A69A-BA96CD68E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7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9"/>
    </mc:Choice>
    <mc:Fallback>
      <p:transition spd="slow" advTm="4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06EA91E-820E-40AA-9C29-75B108956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" y="0"/>
            <a:ext cx="9132683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DA970B-84F7-4E32-86D7-1747F16B6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6"/>
    </mc:Choice>
    <mc:Fallback>
      <p:transition spd="slow" advTm="4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BD43E0-5643-4592-896B-6B6C5A84A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6" y="0"/>
            <a:ext cx="916447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7F909D-C08A-4B5F-A779-9672AEF69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4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44"/>
    </mc:Choice>
    <mc:Fallback>
      <p:transition spd="slow" advTm="5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BF601A-CEB2-4D25-9A24-05A63B2C3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" y="0"/>
            <a:ext cx="910108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D761BD-C276-48FC-B797-09719E383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5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96"/>
    </mc:Choice>
    <mc:Fallback>
      <p:transition spd="slow" advTm="7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C0B56D-EEFB-402E-8735-204A8AE7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" y="0"/>
            <a:ext cx="9132683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A09758-AF1C-494B-8CFB-932781094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2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86"/>
    </mc:Choice>
    <mc:Fallback>
      <p:transition spd="slow" advTm="45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23B1E7-09CF-4BAF-BEAB-102B5D8E3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" y="0"/>
            <a:ext cx="913496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B0C413-7C85-4CE5-BFCF-CC0D7472D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6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42"/>
    </mc:Choice>
    <mc:Fallback>
      <p:transition spd="slow" advTm="4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8C2728-7A71-4506-9EF5-9A3969478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2" y="0"/>
            <a:ext cx="9144001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478D01-D09C-4B10-9E1A-C2F8A1EE5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3"/>
    </mc:Choice>
    <mc:Fallback>
      <p:transition spd="slow" advTm="2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A7CF3C-7D69-436C-848E-39C965C95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" y="1"/>
            <a:ext cx="9137194" cy="68579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268C9D-B625-4EA8-AF14-32E3F315A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6"/>
    </mc:Choice>
    <mc:Fallback>
      <p:transition spd="slow" advTm="4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0D6B84-114C-400D-A9C6-8E9B2070A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" y="1"/>
            <a:ext cx="9098865" cy="68579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D49E58-E51E-4895-AFA2-F4A705719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2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8"/>
    </mc:Choice>
    <mc:Fallback>
      <p:transition spd="slow" advTm="4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B50D3E-7384-4D26-A8EE-E14DADAAA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BA9B56-4173-42EE-BA59-9AC043D70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1"/>
    </mc:Choice>
    <mc:Fallback>
      <p:transition spd="slow" advTm="1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62146-AACF-45CB-9D72-A0D86B1B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43C049-C89F-4A65-91FD-45F9230CE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6"/>
    </mc:Choice>
    <mc:Fallback>
      <p:transition spd="slow" advTm="2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96A48A-2C84-48F8-87A3-CDDF9D028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AA8427-4D5F-4B32-82B5-9ACE91859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9"/>
    </mc:Choice>
    <mc:Fallback>
      <p:transition spd="slow" advTm="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6B10A3-30B3-4EB2-82DE-044B31099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" y="0"/>
            <a:ext cx="914173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770473-2510-4F8B-B2A1-0AC8BF230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3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5"/>
    </mc:Choice>
    <mc:Fallback>
      <p:transition spd="slow" advTm="1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636CE7-1DB7-4B59-9024-B8EDC299E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" y="0"/>
            <a:ext cx="915532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38C352-89BB-4538-9C03-1B687F2D6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3"/>
    </mc:Choice>
    <mc:Fallback>
      <p:transition spd="slow" advTm="2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2AC382-9AAA-4439-B039-B2AB09D12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" y="0"/>
            <a:ext cx="911008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E1F4CC-F074-4081-9FC8-1AC748FD8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8"/>
    </mc:Choice>
    <mc:Fallback>
      <p:transition spd="slow" advTm="1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E717F-B7E6-42EF-98AF-8E47E21B6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" y="0"/>
            <a:ext cx="913721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596278-B7FC-4F49-ABF1-EE1C068E1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1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6"/>
    </mc:Choice>
    <mc:Fallback>
      <p:transition spd="slow" advTm="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34F1AA-60E1-40D1-9C7D-EA6B5A8F1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" y="0"/>
            <a:ext cx="913493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F14ED4-AA7B-4559-979B-56BFA559C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4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"/>
    </mc:Choice>
    <mc:Fallback>
      <p:transition spd="slow" advTm="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9FE432-641B-4F18-8485-D9A414242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34" y="-363"/>
            <a:ext cx="9164897" cy="68583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657F7CA-579A-4D4E-A737-169653E0B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0"/>
    </mc:Choice>
    <mc:Fallback>
      <p:transition spd="slow" advTm="3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5FB4F12-B871-4327-B3FB-E11B710EC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" y="0"/>
            <a:ext cx="909430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00B232-4A26-42C9-82F4-0892D0BBB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0"/>
    </mc:Choice>
    <mc:Fallback>
      <p:transition spd="slow" advTm="3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F0F1748-C3FE-421B-A773-CC593089B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" y="0"/>
            <a:ext cx="911910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1B02D3-C06A-49F9-BA82-9211DF9F1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7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38"/>
    </mc:Choice>
    <mc:Fallback>
      <p:transition spd="slow" advTm="47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2302583B-2DF7-441F-B0DD-6054B76FE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" y="1"/>
            <a:ext cx="9137194" cy="68579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00625E-2768-4678-A700-1B1C5D3ED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"/>
    </mc:Choice>
    <mc:Fallback>
      <p:transition spd="slow" advTm="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B8DA37-A9EE-4450-915F-91B14800A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" y="0"/>
            <a:ext cx="912814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98F622-1655-412A-8CC9-CA2611226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2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3"/>
    </mc:Choice>
    <mc:Fallback>
      <p:transition spd="slow" advTm="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3B6437-9A0C-4EA5-B67E-9F50A47B1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" y="0"/>
            <a:ext cx="91033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35608B-2162-4421-822A-25594C63E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8"/>
    </mc:Choice>
    <mc:Fallback>
      <p:transition spd="slow" advTm="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9FE432-641B-4F18-8485-D9A414242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34" y="-363"/>
            <a:ext cx="9164897" cy="6858364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BABCEF0-0876-40F2-B7C2-C64B59320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34" y="1376"/>
            <a:ext cx="9164897" cy="662818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775BFC-9E07-46E2-B448-B4CA60306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6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4"/>
    </mc:Choice>
    <mc:Fallback>
      <p:transition spd="slow" advTm="3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DFA5F2-780C-4F3D-AD49-418DB27AA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4" y="1"/>
            <a:ext cx="9178016" cy="68579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2507C4-1468-41DD-8CBC-E0575DB66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6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8"/>
    </mc:Choice>
    <mc:Fallback>
      <p:transition spd="slow" advTm="3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25715-5240-40C5-A9EE-4B5152A18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0"/>
            <a:ext cx="9141735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50AF6A-AB82-4DFA-915A-C0EF0D0F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4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50"/>
    </mc:Choice>
    <mc:Fallback>
      <p:transition spd="slow" advTm="6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D6DA1-469A-40DF-9896-8F93020BE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81941"/>
            <a:ext cx="9271596" cy="693994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7F75130-DEEA-4290-B480-CE515A6CC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2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27"/>
    </mc:Choice>
    <mc:Fallback>
      <p:transition spd="slow" advTm="8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52A991-453F-4853-939A-8DDE4F665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70" y="0"/>
            <a:ext cx="9171133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CF71ED-A57A-42DF-9C0F-F7CC28051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7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10"/>
    </mc:Choice>
    <mc:Fallback>
      <p:transition spd="slow" advTm="4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F57D790F-F20F-4F8C-8D54-008F576FB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27" y="1"/>
            <a:ext cx="9177455" cy="6874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486BFA-6E45-4BDA-99B0-EE2DEFDFB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1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61"/>
    </mc:Choice>
    <mc:Fallback>
      <p:transition spd="slow" advTm="50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0</Words>
  <Application>Microsoft Office PowerPoint</Application>
  <PresentationFormat>On-screen Show (4:3)</PresentationFormat>
  <Paragraphs>0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Deng, Yansha</dc:creator>
  <cp:lastModifiedBy>Deng, Yansha</cp:lastModifiedBy>
  <cp:revision>35</cp:revision>
  <dcterms:created xsi:type="dcterms:W3CDTF">2020-03-09T19:44:39Z</dcterms:created>
  <dcterms:modified xsi:type="dcterms:W3CDTF">2020-03-09T22:28:35Z</dcterms:modified>
</cp:coreProperties>
</file>